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2AC374-108C-42E7-9150-FDC470A462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6AEB078-AD13-4B7C-AA4D-81D9F8428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A285F81-0C56-4D8A-A857-BCDB4FBDC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41AE-DF08-4791-A8DC-C614874DD9EC}" type="datetimeFigureOut">
              <a:rPr lang="pl-PL" smtClean="0"/>
              <a:t>15.05.2020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2228EB4-341D-4BAC-82C8-DD82D8965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750C8EA-AD56-4A8E-ADFA-97A9ADD5E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BCCE-9FCE-4D81-97AF-A391B69C63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19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BA41C5-23C4-45D3-B3CC-C4724A072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238B5B4-4BC8-4AE8-8A6D-53D8677F31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9FFC491-EF23-40F2-8B9F-69817BEF9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41AE-DF08-4791-A8DC-C614874DD9EC}" type="datetimeFigureOut">
              <a:rPr lang="pl-PL" smtClean="0"/>
              <a:t>15.05.2020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ACF1C3D-5062-47DD-B8D5-9D97C634F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0E6CB9C-0C23-44F8-902D-611CED987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BCCE-9FCE-4D81-97AF-A391B69C63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426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6C02D6F-4F15-40F0-9E10-2F9C661BBF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509BF17-33A9-4369-AAEF-F5742FC32D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D83E4AC-B614-459C-83E0-8394DC3C2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41AE-DF08-4791-A8DC-C614874DD9EC}" type="datetimeFigureOut">
              <a:rPr lang="pl-PL" smtClean="0"/>
              <a:t>15.05.2020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2229F09-DF48-4319-85F2-D327FA765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E082FAE-5348-40D8-8034-1719C7ED9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BCCE-9FCE-4D81-97AF-A391B69C63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105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D975A2-882A-46AD-A118-9DAFCFB56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E8FCBF-E80C-4AC6-A8F6-4EAA046E9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2EBF0A7-372E-4DDA-BD8F-DD7501181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41AE-DF08-4791-A8DC-C614874DD9EC}" type="datetimeFigureOut">
              <a:rPr lang="pl-PL" smtClean="0"/>
              <a:t>15.05.2020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426B919-8EDF-49C2-82F9-E4EF0C153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585FD2A-77A3-420D-955C-8D00A6C5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BCCE-9FCE-4D81-97AF-A391B69C63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663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B9222A-7304-4A8D-B0AE-E4D9E4E37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CD6F9B6-FAC4-4DB7-A648-175C427FA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6D4DFCD-56C6-45B8-92D2-85306CDEC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41AE-DF08-4791-A8DC-C614874DD9EC}" type="datetimeFigureOut">
              <a:rPr lang="pl-PL" smtClean="0"/>
              <a:t>15.05.2020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8EB99EA-B0E9-43D9-88F7-2003DC60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8F380D-A953-47D4-958E-24C62E8B3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BCCE-9FCE-4D81-97AF-A391B69C63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058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8E7F7A-83D2-4024-A107-8A70B8A49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CAC8EC-78BB-4348-99DA-2FA4FFC7C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9086D41-21F0-41F2-B607-8647D9B3E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D68F171-C541-460C-82DF-27DE8EF51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41AE-DF08-4791-A8DC-C614874DD9EC}" type="datetimeFigureOut">
              <a:rPr lang="pl-PL" smtClean="0"/>
              <a:t>15.05.2020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124C911-FD64-4D73-BEB0-90874E5A5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9E48D46-C8E0-4DED-94D5-BCF94F1C6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BCCE-9FCE-4D81-97AF-A391B69C63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193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BEE1B5-6AE7-4A24-941F-D54C7E4E4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C7B4383-7B1E-4067-AB5A-0C8201B48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1EDDE2E-5B89-45D1-87D5-FEBF1E3F6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29C3C53-B9C7-407C-B6FB-B0D4D35485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9EF4489-4448-4B79-9EC9-7BE3E2E80A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CAB8D4B-7A01-4CEC-AFA5-069646BDE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41AE-DF08-4791-A8DC-C614874DD9EC}" type="datetimeFigureOut">
              <a:rPr lang="pl-PL" smtClean="0"/>
              <a:t>15.05.2020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ACFE306-A798-4612-A3D0-849CB5AC6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7F9B51B-D5B9-49E6-B7CB-931231913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BCCE-9FCE-4D81-97AF-A391B69C63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560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1112D6-96CB-471D-8E9C-BF2DFC3BA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E0549AE-DEC8-4DED-98A9-3C27047E5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41AE-DF08-4791-A8DC-C614874DD9EC}" type="datetimeFigureOut">
              <a:rPr lang="pl-PL" smtClean="0"/>
              <a:t>15.05.2020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BF6554D-0272-48F0-B142-9B902F57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8ABF696-9AC8-4BF3-A080-24AF372EF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BCCE-9FCE-4D81-97AF-A391B69C63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482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27D0834-566F-453D-B0BF-F6CC2067D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41AE-DF08-4791-A8DC-C614874DD9EC}" type="datetimeFigureOut">
              <a:rPr lang="pl-PL" smtClean="0"/>
              <a:t>15.05.2020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3AE427D-5ACA-42B9-9288-704FB306D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A09A572-B73A-44D2-8C2D-044E80AF9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BCCE-9FCE-4D81-97AF-A391B69C63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632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503DDC-95AD-40DC-A860-07EEF9B17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A048EE-486D-4079-83B5-2916DD112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69EEC59-A53D-4C58-9B93-659F23E4C1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657D10E-8977-4EF0-86E1-350810D13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41AE-DF08-4791-A8DC-C614874DD9EC}" type="datetimeFigureOut">
              <a:rPr lang="pl-PL" smtClean="0"/>
              <a:t>15.05.2020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5A79789-709E-4341-865D-4A284B0B8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B0C36E6-E55C-46E3-A85D-5C8EAB77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BCCE-9FCE-4D81-97AF-A391B69C63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597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0EA4C8-FFC6-4319-B62B-5EB15B00A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4D50DCF-E1A1-4872-925B-5F338E855A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F519E90-FF63-4048-B4E9-B3EE0D073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79B6550-ED37-4D96-B393-BFE98F17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141AE-DF08-4791-A8DC-C614874DD9EC}" type="datetimeFigureOut">
              <a:rPr lang="pl-PL" smtClean="0"/>
              <a:t>15.05.2020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1402952-7134-443D-8CDD-A5361EF60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5835F27-7904-49F4-85AE-58F087373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9BCCE-9FCE-4D81-97AF-A391B69C63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293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6D149CD-0C6B-4D1C-9CB7-B91ECBC45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AA6A163-E51B-45D3-B56B-EDCC5B1F0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0E72253-D819-4BC0-8825-A3C8C6B26A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141AE-DF08-4791-A8DC-C614874DD9EC}" type="datetimeFigureOut">
              <a:rPr lang="pl-PL" smtClean="0"/>
              <a:t>15.05.2020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76DB978-9BB4-40A8-AA03-9CE393AD7E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50B0CAC-DD6B-4272-8930-607EF275B2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9BCCE-9FCE-4D81-97AF-A391B69C63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7633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343FBCCD-169B-4207-A25B-B75B3B84A13C}"/>
              </a:ext>
            </a:extLst>
          </p:cNvPr>
          <p:cNvSpPr/>
          <p:nvPr/>
        </p:nvSpPr>
        <p:spPr>
          <a:xfrm>
            <a:off x="1000125" y="523875"/>
            <a:ext cx="2428875" cy="176212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D9A865FD-52E8-4F57-B7FC-F6DCA5E5D5A3}"/>
              </a:ext>
            </a:extLst>
          </p:cNvPr>
          <p:cNvSpPr/>
          <p:nvPr/>
        </p:nvSpPr>
        <p:spPr>
          <a:xfrm>
            <a:off x="3581400" y="523875"/>
            <a:ext cx="2428875" cy="176212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259CF771-F8BC-4840-A3B8-F3B6115D6C02}"/>
              </a:ext>
            </a:extLst>
          </p:cNvPr>
          <p:cNvSpPr/>
          <p:nvPr/>
        </p:nvSpPr>
        <p:spPr>
          <a:xfrm>
            <a:off x="6162675" y="504824"/>
            <a:ext cx="2428875" cy="176212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E8F6F14A-B513-4187-B82C-445A290B9E93}"/>
              </a:ext>
            </a:extLst>
          </p:cNvPr>
          <p:cNvSpPr/>
          <p:nvPr/>
        </p:nvSpPr>
        <p:spPr>
          <a:xfrm>
            <a:off x="8743950" y="523873"/>
            <a:ext cx="2428875" cy="176212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Prostokąt: zaokrąglone rogi 28">
            <a:extLst>
              <a:ext uri="{FF2B5EF4-FFF2-40B4-BE49-F238E27FC236}">
                <a16:creationId xmlns:a16="http://schemas.microsoft.com/office/drawing/2014/main" id="{4DA324ED-6195-4931-A208-E1BFF270874A}"/>
              </a:ext>
            </a:extLst>
          </p:cNvPr>
          <p:cNvSpPr/>
          <p:nvPr/>
        </p:nvSpPr>
        <p:spPr>
          <a:xfrm>
            <a:off x="1000125" y="2590800"/>
            <a:ext cx="2428875" cy="176212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Prostokąt: zaokrąglone rogi 29">
            <a:extLst>
              <a:ext uri="{FF2B5EF4-FFF2-40B4-BE49-F238E27FC236}">
                <a16:creationId xmlns:a16="http://schemas.microsoft.com/office/drawing/2014/main" id="{F5FCC195-BBDB-44B8-B93A-31013D240A8C}"/>
              </a:ext>
            </a:extLst>
          </p:cNvPr>
          <p:cNvSpPr/>
          <p:nvPr/>
        </p:nvSpPr>
        <p:spPr>
          <a:xfrm>
            <a:off x="3581400" y="2590800"/>
            <a:ext cx="2428875" cy="176212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Prostokąt: zaokrąglone rogi 30">
            <a:extLst>
              <a:ext uri="{FF2B5EF4-FFF2-40B4-BE49-F238E27FC236}">
                <a16:creationId xmlns:a16="http://schemas.microsoft.com/office/drawing/2014/main" id="{40EE48A7-0931-4FB2-9FC1-F6CB7F0C9405}"/>
              </a:ext>
            </a:extLst>
          </p:cNvPr>
          <p:cNvSpPr/>
          <p:nvPr/>
        </p:nvSpPr>
        <p:spPr>
          <a:xfrm>
            <a:off x="6162675" y="2590799"/>
            <a:ext cx="2428875" cy="176212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Prostokąt: zaokrąglone rogi 31">
            <a:extLst>
              <a:ext uri="{FF2B5EF4-FFF2-40B4-BE49-F238E27FC236}">
                <a16:creationId xmlns:a16="http://schemas.microsoft.com/office/drawing/2014/main" id="{9282AC4E-7571-491D-8B9B-25FB4D5A86DE}"/>
              </a:ext>
            </a:extLst>
          </p:cNvPr>
          <p:cNvSpPr/>
          <p:nvPr/>
        </p:nvSpPr>
        <p:spPr>
          <a:xfrm>
            <a:off x="8743950" y="2590798"/>
            <a:ext cx="2428875" cy="176212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Prostokąt: zaokrąglone rogi 36">
            <a:extLst>
              <a:ext uri="{FF2B5EF4-FFF2-40B4-BE49-F238E27FC236}">
                <a16:creationId xmlns:a16="http://schemas.microsoft.com/office/drawing/2014/main" id="{2F0A8B38-93E8-4F37-A9D2-73517048FA35}"/>
              </a:ext>
            </a:extLst>
          </p:cNvPr>
          <p:cNvSpPr/>
          <p:nvPr/>
        </p:nvSpPr>
        <p:spPr>
          <a:xfrm>
            <a:off x="1000125" y="4657725"/>
            <a:ext cx="2428875" cy="176212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Prostokąt: zaokrąglone rogi 37">
            <a:extLst>
              <a:ext uri="{FF2B5EF4-FFF2-40B4-BE49-F238E27FC236}">
                <a16:creationId xmlns:a16="http://schemas.microsoft.com/office/drawing/2014/main" id="{2E93921A-5E20-49FF-8232-44CA0BF2561A}"/>
              </a:ext>
            </a:extLst>
          </p:cNvPr>
          <p:cNvSpPr/>
          <p:nvPr/>
        </p:nvSpPr>
        <p:spPr>
          <a:xfrm>
            <a:off x="3581400" y="4657725"/>
            <a:ext cx="2428875" cy="176212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Prostokąt: zaokrąglone rogi 38">
            <a:extLst>
              <a:ext uri="{FF2B5EF4-FFF2-40B4-BE49-F238E27FC236}">
                <a16:creationId xmlns:a16="http://schemas.microsoft.com/office/drawing/2014/main" id="{ECFF9D68-AF41-42FA-AADC-CEEC41649EB0}"/>
              </a:ext>
            </a:extLst>
          </p:cNvPr>
          <p:cNvSpPr/>
          <p:nvPr/>
        </p:nvSpPr>
        <p:spPr>
          <a:xfrm>
            <a:off x="6162675" y="4657724"/>
            <a:ext cx="2428875" cy="176212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Prostokąt: zaokrąglone rogi 39">
            <a:extLst>
              <a:ext uri="{FF2B5EF4-FFF2-40B4-BE49-F238E27FC236}">
                <a16:creationId xmlns:a16="http://schemas.microsoft.com/office/drawing/2014/main" id="{89FF949C-EC42-4678-B080-A03D9BD29115}"/>
              </a:ext>
            </a:extLst>
          </p:cNvPr>
          <p:cNvSpPr/>
          <p:nvPr/>
        </p:nvSpPr>
        <p:spPr>
          <a:xfrm>
            <a:off x="8743950" y="4657723"/>
            <a:ext cx="2428875" cy="176212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Obraz 2" descr="Obraz zawierający zachód słońca, słońce, zewnętrzne, pomarańczowy&#10;&#10;Opis wygenerowany automatycznie">
            <a:extLst>
              <a:ext uri="{FF2B5EF4-FFF2-40B4-BE49-F238E27FC236}">
                <a16:creationId xmlns:a16="http://schemas.microsoft.com/office/drawing/2014/main" id="{EAF67003-BB9A-4723-B1D2-9E3AE80CAA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594" y="766574"/>
            <a:ext cx="1857936" cy="1238624"/>
          </a:xfrm>
          <a:prstGeom prst="rect">
            <a:avLst/>
          </a:prstGeom>
        </p:spPr>
      </p:pic>
      <p:pic>
        <p:nvPicPr>
          <p:cNvPr id="28" name="Obraz 27" descr="Obraz zawierający zachód słońca, słońce, zewnętrzne, pomarańczowy&#10;&#10;Opis wygenerowany automatycznie">
            <a:extLst>
              <a:ext uri="{FF2B5EF4-FFF2-40B4-BE49-F238E27FC236}">
                <a16:creationId xmlns:a16="http://schemas.microsoft.com/office/drawing/2014/main" id="{6E017A08-C49C-4C8B-A90E-7B0F059E47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419" y="4919473"/>
            <a:ext cx="1857936" cy="1238624"/>
          </a:xfrm>
          <a:prstGeom prst="rect">
            <a:avLst/>
          </a:prstGeom>
        </p:spPr>
      </p:pic>
      <p:pic>
        <p:nvPicPr>
          <p:cNvPr id="9" name="Obraz 8" descr="Obraz zawierający osoba, budynek, zewnętrzne, dziewczynka&#10;&#10;Opis wygenerowany automatycznie">
            <a:extLst>
              <a:ext uri="{FF2B5EF4-FFF2-40B4-BE49-F238E27FC236}">
                <a16:creationId xmlns:a16="http://schemas.microsoft.com/office/drawing/2014/main" id="{3CB2260C-A5AE-42FE-8DAD-D9DD41E9B3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469" y="701767"/>
            <a:ext cx="2054412" cy="1368238"/>
          </a:xfrm>
          <a:prstGeom prst="rect">
            <a:avLst/>
          </a:prstGeom>
        </p:spPr>
      </p:pic>
      <p:pic>
        <p:nvPicPr>
          <p:cNvPr id="45" name="Obraz 44" descr="Obraz zawierający osoba, budynek, zewnętrzne, dziewczynka&#10;&#10;Opis wygenerowany automatycznie">
            <a:extLst>
              <a:ext uri="{FF2B5EF4-FFF2-40B4-BE49-F238E27FC236}">
                <a16:creationId xmlns:a16="http://schemas.microsoft.com/office/drawing/2014/main" id="{47BA28B8-A703-41D4-AA7D-D64FA47D73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094" y="4854666"/>
            <a:ext cx="2054412" cy="1368238"/>
          </a:xfrm>
          <a:prstGeom prst="rect">
            <a:avLst/>
          </a:prstGeom>
        </p:spPr>
      </p:pic>
      <p:pic>
        <p:nvPicPr>
          <p:cNvPr id="14" name="Obraz 13" descr="Obraz zawierający rysunek&#10;&#10;Opis wygenerowany automatycznie">
            <a:extLst>
              <a:ext uri="{FF2B5EF4-FFF2-40B4-BE49-F238E27FC236}">
                <a16:creationId xmlns:a16="http://schemas.microsoft.com/office/drawing/2014/main" id="{87581AC8-D837-40E5-ABDB-0A1FB39C03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393" y="701767"/>
            <a:ext cx="1368238" cy="1368238"/>
          </a:xfrm>
          <a:prstGeom prst="rect">
            <a:avLst/>
          </a:prstGeom>
        </p:spPr>
      </p:pic>
      <p:pic>
        <p:nvPicPr>
          <p:cNvPr id="46" name="Obraz 45" descr="Obraz zawierający rysunek&#10;&#10;Opis wygenerowany automatycznie">
            <a:extLst>
              <a:ext uri="{FF2B5EF4-FFF2-40B4-BE49-F238E27FC236}">
                <a16:creationId xmlns:a16="http://schemas.microsoft.com/office/drawing/2014/main" id="{D3CE4CF3-7633-4C90-8B2A-1A018AB791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843" y="2787741"/>
            <a:ext cx="1368238" cy="1368238"/>
          </a:xfrm>
          <a:prstGeom prst="rect">
            <a:avLst/>
          </a:prstGeom>
        </p:spPr>
      </p:pic>
      <p:pic>
        <p:nvPicPr>
          <p:cNvPr id="16" name="Obraz 15" descr="Obraz zawierający roślina, bukiet, kwiat, stół&#10;&#10;Opis wygenerowany automatycznie">
            <a:extLst>
              <a:ext uri="{FF2B5EF4-FFF2-40B4-BE49-F238E27FC236}">
                <a16:creationId xmlns:a16="http://schemas.microsoft.com/office/drawing/2014/main" id="{EBD12BFC-D8C7-4E5A-951E-0BD98F12B4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276" y="766574"/>
            <a:ext cx="1340222" cy="1340222"/>
          </a:xfrm>
          <a:prstGeom prst="rect">
            <a:avLst/>
          </a:prstGeom>
        </p:spPr>
      </p:pic>
      <p:pic>
        <p:nvPicPr>
          <p:cNvPr id="47" name="Obraz 46" descr="Obraz zawierający roślina, bukiet, kwiat, stół&#10;&#10;Opis wygenerowany automatycznie">
            <a:extLst>
              <a:ext uri="{FF2B5EF4-FFF2-40B4-BE49-F238E27FC236}">
                <a16:creationId xmlns:a16="http://schemas.microsoft.com/office/drawing/2014/main" id="{0F235405-90A9-43FB-BA28-D4D6F366DE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862" y="2745863"/>
            <a:ext cx="1499626" cy="1340222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B86EDF35-867D-4850-A5D0-2C531A75ADD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358" y="2875051"/>
            <a:ext cx="1280928" cy="1280928"/>
          </a:xfrm>
          <a:prstGeom prst="rect">
            <a:avLst/>
          </a:prstGeom>
        </p:spPr>
      </p:pic>
      <p:pic>
        <p:nvPicPr>
          <p:cNvPr id="48" name="Obraz 47">
            <a:extLst>
              <a:ext uri="{FF2B5EF4-FFF2-40B4-BE49-F238E27FC236}">
                <a16:creationId xmlns:a16="http://schemas.microsoft.com/office/drawing/2014/main" id="{F793738F-0424-4D78-B4A2-4D44006BF1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843" y="4854666"/>
            <a:ext cx="1280928" cy="1280928"/>
          </a:xfrm>
          <a:prstGeom prst="rect">
            <a:avLst/>
          </a:prstGeom>
        </p:spPr>
      </p:pic>
      <p:pic>
        <p:nvPicPr>
          <p:cNvPr id="24" name="Obraz 23" descr="Obraz zawierający osoba, tort, deser, wewnątrz&#10;&#10;Opis wygenerowany automatycznie">
            <a:extLst>
              <a:ext uri="{FF2B5EF4-FFF2-40B4-BE49-F238E27FC236}">
                <a16:creationId xmlns:a16="http://schemas.microsoft.com/office/drawing/2014/main" id="{7F70E00D-29CB-42BD-97F8-CFA823DC89B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8276" y="2672123"/>
            <a:ext cx="1340222" cy="1513753"/>
          </a:xfrm>
          <a:prstGeom prst="rect">
            <a:avLst/>
          </a:prstGeom>
        </p:spPr>
      </p:pic>
      <p:pic>
        <p:nvPicPr>
          <p:cNvPr id="49" name="Obraz 48" descr="Obraz zawierający osoba, tort, deser, wewnątrz&#10;&#10;Opis wygenerowany automatycznie">
            <a:extLst>
              <a:ext uri="{FF2B5EF4-FFF2-40B4-BE49-F238E27FC236}">
                <a16:creationId xmlns:a16="http://schemas.microsoft.com/office/drawing/2014/main" id="{238B5E5F-1CA0-4521-B1A9-BD7DE59066F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393" y="4781908"/>
            <a:ext cx="1300383" cy="1513753"/>
          </a:xfrm>
          <a:prstGeom prst="rect">
            <a:avLst/>
          </a:prstGeom>
        </p:spPr>
      </p:pic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23A6771A-C989-48AF-BC45-BD1A9DF5F002}"/>
              </a:ext>
            </a:extLst>
          </p:cNvPr>
          <p:cNvSpPr/>
          <p:nvPr/>
        </p:nvSpPr>
        <p:spPr>
          <a:xfrm>
            <a:off x="990696" y="517728"/>
            <a:ext cx="2428875" cy="1762125"/>
          </a:xfrm>
          <a:prstGeom prst="round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975C3523-09AA-4080-9393-62BC21993860}"/>
              </a:ext>
            </a:extLst>
          </p:cNvPr>
          <p:cNvSpPr/>
          <p:nvPr/>
        </p:nvSpPr>
        <p:spPr>
          <a:xfrm>
            <a:off x="3571971" y="516024"/>
            <a:ext cx="2428875" cy="1762125"/>
          </a:xfrm>
          <a:prstGeom prst="round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rostokąt: zaokrąglone rogi 18">
            <a:extLst>
              <a:ext uri="{FF2B5EF4-FFF2-40B4-BE49-F238E27FC236}">
                <a16:creationId xmlns:a16="http://schemas.microsoft.com/office/drawing/2014/main" id="{98C93923-5B18-4C70-B85A-763E2CE91648}"/>
              </a:ext>
            </a:extLst>
          </p:cNvPr>
          <p:cNvSpPr/>
          <p:nvPr/>
        </p:nvSpPr>
        <p:spPr>
          <a:xfrm>
            <a:off x="6162675" y="504824"/>
            <a:ext cx="2428875" cy="1762125"/>
          </a:xfrm>
          <a:prstGeom prst="round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Prostokąt: zaokrąglone rogi 19">
            <a:extLst>
              <a:ext uri="{FF2B5EF4-FFF2-40B4-BE49-F238E27FC236}">
                <a16:creationId xmlns:a16="http://schemas.microsoft.com/office/drawing/2014/main" id="{6AA45133-DBA1-41E3-A832-680546B3CAFB}"/>
              </a:ext>
            </a:extLst>
          </p:cNvPr>
          <p:cNvSpPr/>
          <p:nvPr/>
        </p:nvSpPr>
        <p:spPr>
          <a:xfrm>
            <a:off x="8743950" y="523873"/>
            <a:ext cx="2428875" cy="1762125"/>
          </a:xfrm>
          <a:prstGeom prst="round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Prostokąt: zaokrąglone rogi 32">
            <a:extLst>
              <a:ext uri="{FF2B5EF4-FFF2-40B4-BE49-F238E27FC236}">
                <a16:creationId xmlns:a16="http://schemas.microsoft.com/office/drawing/2014/main" id="{4322C593-72C6-4CBA-884D-AEC491C9B94D}"/>
              </a:ext>
            </a:extLst>
          </p:cNvPr>
          <p:cNvSpPr/>
          <p:nvPr/>
        </p:nvSpPr>
        <p:spPr>
          <a:xfrm>
            <a:off x="1019784" y="2584653"/>
            <a:ext cx="2428875" cy="1762125"/>
          </a:xfrm>
          <a:prstGeom prst="round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Prostokąt: zaokrąglone rogi 33">
            <a:extLst>
              <a:ext uri="{FF2B5EF4-FFF2-40B4-BE49-F238E27FC236}">
                <a16:creationId xmlns:a16="http://schemas.microsoft.com/office/drawing/2014/main" id="{981E6A5F-7005-4A1B-955F-D46C68CC46E2}"/>
              </a:ext>
            </a:extLst>
          </p:cNvPr>
          <p:cNvSpPr/>
          <p:nvPr/>
        </p:nvSpPr>
        <p:spPr>
          <a:xfrm>
            <a:off x="3581400" y="2590800"/>
            <a:ext cx="2428875" cy="1762125"/>
          </a:xfrm>
          <a:prstGeom prst="round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Prostokąt: zaokrąglone rogi 34">
            <a:extLst>
              <a:ext uri="{FF2B5EF4-FFF2-40B4-BE49-F238E27FC236}">
                <a16:creationId xmlns:a16="http://schemas.microsoft.com/office/drawing/2014/main" id="{BED76637-1AFC-463F-BCDC-651A82A05F13}"/>
              </a:ext>
            </a:extLst>
          </p:cNvPr>
          <p:cNvSpPr/>
          <p:nvPr/>
        </p:nvSpPr>
        <p:spPr>
          <a:xfrm>
            <a:off x="6162675" y="2590799"/>
            <a:ext cx="2428875" cy="1762125"/>
          </a:xfrm>
          <a:prstGeom prst="round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Prostokąt: zaokrąglone rogi 35">
            <a:extLst>
              <a:ext uri="{FF2B5EF4-FFF2-40B4-BE49-F238E27FC236}">
                <a16:creationId xmlns:a16="http://schemas.microsoft.com/office/drawing/2014/main" id="{C92A1A4A-3BB2-4C12-9FE0-CAEBC2E07F6A}"/>
              </a:ext>
            </a:extLst>
          </p:cNvPr>
          <p:cNvSpPr/>
          <p:nvPr/>
        </p:nvSpPr>
        <p:spPr>
          <a:xfrm>
            <a:off x="8743950" y="2590798"/>
            <a:ext cx="2428875" cy="1762125"/>
          </a:xfrm>
          <a:prstGeom prst="round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Prostokąt: zaokrąglone rogi 40">
            <a:extLst>
              <a:ext uri="{FF2B5EF4-FFF2-40B4-BE49-F238E27FC236}">
                <a16:creationId xmlns:a16="http://schemas.microsoft.com/office/drawing/2014/main" id="{07164513-A0E9-453A-A4AF-8DF393A8EB2C}"/>
              </a:ext>
            </a:extLst>
          </p:cNvPr>
          <p:cNvSpPr/>
          <p:nvPr/>
        </p:nvSpPr>
        <p:spPr>
          <a:xfrm>
            <a:off x="1000125" y="4657725"/>
            <a:ext cx="2428875" cy="1762125"/>
          </a:xfrm>
          <a:prstGeom prst="round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Prostokąt: zaokrąglone rogi 41">
            <a:extLst>
              <a:ext uri="{FF2B5EF4-FFF2-40B4-BE49-F238E27FC236}">
                <a16:creationId xmlns:a16="http://schemas.microsoft.com/office/drawing/2014/main" id="{62B7134E-5E7B-4506-B314-8AE82EF84C38}"/>
              </a:ext>
            </a:extLst>
          </p:cNvPr>
          <p:cNvSpPr/>
          <p:nvPr/>
        </p:nvSpPr>
        <p:spPr>
          <a:xfrm>
            <a:off x="3581400" y="4657725"/>
            <a:ext cx="2428875" cy="1762125"/>
          </a:xfrm>
          <a:prstGeom prst="round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Prostokąt: zaokrąglone rogi 42">
            <a:extLst>
              <a:ext uri="{FF2B5EF4-FFF2-40B4-BE49-F238E27FC236}">
                <a16:creationId xmlns:a16="http://schemas.microsoft.com/office/drawing/2014/main" id="{266A7839-A124-4930-8A6C-BAC652781BA8}"/>
              </a:ext>
            </a:extLst>
          </p:cNvPr>
          <p:cNvSpPr/>
          <p:nvPr/>
        </p:nvSpPr>
        <p:spPr>
          <a:xfrm>
            <a:off x="6162675" y="4657724"/>
            <a:ext cx="2428875" cy="1762125"/>
          </a:xfrm>
          <a:prstGeom prst="round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Prostokąt: zaokrąglone rogi 43">
            <a:extLst>
              <a:ext uri="{FF2B5EF4-FFF2-40B4-BE49-F238E27FC236}">
                <a16:creationId xmlns:a16="http://schemas.microsoft.com/office/drawing/2014/main" id="{B9D1BA93-7751-412A-B1C2-7AE20A5A223E}"/>
              </a:ext>
            </a:extLst>
          </p:cNvPr>
          <p:cNvSpPr/>
          <p:nvPr/>
        </p:nvSpPr>
        <p:spPr>
          <a:xfrm>
            <a:off x="8743950" y="4657723"/>
            <a:ext cx="2428875" cy="1762125"/>
          </a:xfrm>
          <a:prstGeom prst="roundRect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240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Wilczyńska</dc:creator>
  <cp:lastModifiedBy>Przemysław</cp:lastModifiedBy>
  <cp:revision>20</cp:revision>
  <dcterms:created xsi:type="dcterms:W3CDTF">2020-05-06T19:30:34Z</dcterms:created>
  <dcterms:modified xsi:type="dcterms:W3CDTF">2020-05-15T20:22:24Z</dcterms:modified>
</cp:coreProperties>
</file>